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482" autoAdjust="0"/>
  </p:normalViewPr>
  <p:slideViewPr>
    <p:cSldViewPr>
      <p:cViewPr varScale="1">
        <p:scale>
          <a:sx n="74" d="100"/>
          <a:sy n="74" d="100"/>
        </p:scale>
        <p:origin x="-4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125571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tt-RU" b="1" dirty="0"/>
              <a:t>5</a:t>
            </a:r>
            <a:r>
              <a:rPr lang="tt-RU" b="1" dirty="0" smtClean="0"/>
              <a:t> нче </a:t>
            </a:r>
            <a:r>
              <a:rPr lang="tt-RU" b="1" dirty="0" smtClean="0"/>
              <a:t>сыйныф </a:t>
            </a:r>
            <a:r>
              <a:rPr lang="tt-RU" b="1" dirty="0" smtClean="0"/>
              <a:t>“Ак җилкән” </a:t>
            </a:r>
            <a:r>
              <a:rPr lang="tt-RU" b="1" dirty="0" smtClean="0"/>
              <a:t>отряды</a:t>
            </a:r>
            <a:endParaRPr lang="ru-RU" b="1" dirty="0" smtClean="0"/>
          </a:p>
        </p:txBody>
      </p:sp>
      <p:pic>
        <p:nvPicPr>
          <p:cNvPr id="26627" name="Picture 3" descr="F:\отрядлар, оешма\перзентация\IMG017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568" y="2435146"/>
            <a:ext cx="3012316" cy="2259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6628" name="Picture 4" descr="F:\отрядлар, оешма\перзентация\Изображение 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8546" y="2278881"/>
            <a:ext cx="3429207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9818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Помним скорбим…</a:t>
            </a:r>
            <a:endParaRPr lang="ru-RU" dirty="0"/>
          </a:p>
        </p:txBody>
      </p:sp>
      <p:pic>
        <p:nvPicPr>
          <p:cNvPr id="5122" name="Picture 2" descr="F:\фото школа\101_0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3309672" cy="248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фото педорг\100_42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17" y="3573017"/>
            <a:ext cx="355269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48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dirty="0" smtClean="0"/>
              <a:t>Әкият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” мы тебя любим....</a:t>
            </a:r>
            <a:r>
              <a:rPr lang="tt-RU" dirty="0" smtClean="0"/>
              <a:t> </a:t>
            </a:r>
            <a:endParaRPr lang="ru-RU" dirty="0"/>
          </a:p>
        </p:txBody>
      </p:sp>
      <p:pic>
        <p:nvPicPr>
          <p:cNvPr id="6146" name="Picture 2" descr="F:\фото школа\101_05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473137" cy="410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90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58175" cy="78105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t-RU" i="1" dirty="0">
                <a:solidFill>
                  <a:srgbClr val="0A2208"/>
                </a:solidFill>
                <a:latin typeface="Palatino Linotype" pitchFamily="18" charset="0"/>
              </a:rPr>
              <a:t>6</a:t>
            </a:r>
            <a:r>
              <a:rPr lang="tt-RU" i="1" dirty="0" smtClean="0">
                <a:solidFill>
                  <a:srgbClr val="0A2208"/>
                </a:solidFill>
                <a:latin typeface="Palatino Linotype" pitchFamily="18" charset="0"/>
              </a:rPr>
              <a:t> нчы </a:t>
            </a:r>
            <a:r>
              <a:rPr lang="tt-RU" i="1" dirty="0" smtClean="0">
                <a:solidFill>
                  <a:srgbClr val="0A2208"/>
                </a:solidFill>
                <a:latin typeface="Palatino Linotype" pitchFamily="18" charset="0"/>
              </a:rPr>
              <a:t>сыйныфның “Дуслык” отряды</a:t>
            </a:r>
            <a:endParaRPr lang="ru-RU" i="1" dirty="0">
              <a:solidFill>
                <a:srgbClr val="0A2208"/>
              </a:solidFill>
              <a:latin typeface="Palatino Linotype" pitchFamily="18" charset="0"/>
            </a:endParaRPr>
          </a:p>
        </p:txBody>
      </p:sp>
      <p:pic>
        <p:nvPicPr>
          <p:cNvPr id="2050" name="Picture 2" descr="E:\фото школы\SAM_0519.JPG"/>
          <p:cNvPicPr>
            <a:picLocks noChangeAspect="1" noChangeArrowheads="1"/>
          </p:cNvPicPr>
          <p:nvPr/>
        </p:nvPicPr>
        <p:blipFill>
          <a:blip r:embed="rId2" cstate="print"/>
          <a:srcRect l="55469" t="27083" r="26562" b="45833"/>
          <a:stretch>
            <a:fillRect/>
          </a:stretch>
        </p:blipFill>
        <p:spPr bwMode="auto">
          <a:xfrm>
            <a:off x="3643306" y="1714488"/>
            <a:ext cx="1643074" cy="1857388"/>
          </a:xfrm>
          <a:prstGeom prst="foldedCorner">
            <a:avLst/>
          </a:prstGeom>
          <a:ln>
            <a:solidFill>
              <a:srgbClr val="FF0000"/>
            </a:solidFill>
          </a:ln>
          <a:effectLst>
            <a:softEdge rad="12700"/>
          </a:effectLst>
        </p:spPr>
      </p:pic>
      <p:pic>
        <p:nvPicPr>
          <p:cNvPr id="2052" name="Picture 4" descr="E:\фото школы\SAM_0522.JPG"/>
          <p:cNvPicPr>
            <a:picLocks noChangeAspect="1" noChangeArrowheads="1"/>
          </p:cNvPicPr>
          <p:nvPr/>
        </p:nvPicPr>
        <p:blipFill>
          <a:blip r:embed="rId3" cstate="print"/>
          <a:srcRect t="17708" r="17187"/>
          <a:stretch>
            <a:fillRect/>
          </a:stretch>
        </p:blipFill>
        <p:spPr bwMode="auto">
          <a:xfrm>
            <a:off x="357158" y="2428868"/>
            <a:ext cx="3357554" cy="2502328"/>
          </a:xfrm>
          <a:prstGeom prst="round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3" name="Picture 5" descr="E:\фото школы\SAM_0527.JPG"/>
          <p:cNvPicPr>
            <a:picLocks noChangeAspect="1" noChangeArrowheads="1"/>
          </p:cNvPicPr>
          <p:nvPr/>
        </p:nvPicPr>
        <p:blipFill>
          <a:blip r:embed="rId4" cstate="print"/>
          <a:srcRect l="25000" t="12500" r="20312"/>
          <a:stretch>
            <a:fillRect/>
          </a:stretch>
        </p:blipFill>
        <p:spPr bwMode="auto">
          <a:xfrm>
            <a:off x="6357950" y="2143116"/>
            <a:ext cx="1928826" cy="2314582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4" name="Picture 6" descr="E:\фото школы\SAM_05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14583" r="24219"/>
          <a:stretch>
            <a:fillRect/>
          </a:stretch>
        </p:blipFill>
        <p:spPr bwMode="auto">
          <a:xfrm>
            <a:off x="2714625" y="4357688"/>
            <a:ext cx="1785938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E:\фото школы\SAM_0531.JPG"/>
          <p:cNvPicPr>
            <a:picLocks noChangeAspect="1" noChangeArrowheads="1"/>
          </p:cNvPicPr>
          <p:nvPr/>
        </p:nvPicPr>
        <p:blipFill>
          <a:blip r:embed="rId6" cstate="print"/>
          <a:srcRect l="19531" t="21875" r="21094"/>
          <a:stretch>
            <a:fillRect/>
          </a:stretch>
        </p:blipFill>
        <p:spPr bwMode="auto">
          <a:xfrm>
            <a:off x="4929190" y="4214818"/>
            <a:ext cx="246128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619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38" y="571500"/>
            <a:ext cx="8183562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t-RU" i="1" dirty="0">
                <a:solidFill>
                  <a:srgbClr val="C00000"/>
                </a:solidFill>
                <a:latin typeface="Palatino Linotype" pitchFamily="18" charset="0"/>
              </a:rPr>
              <a:t>7</a:t>
            </a:r>
            <a:r>
              <a:rPr lang="tt-RU" i="1" dirty="0" smtClean="0">
                <a:solidFill>
                  <a:srgbClr val="C00000"/>
                </a:solidFill>
                <a:latin typeface="Palatino Linotype" pitchFamily="18" charset="0"/>
              </a:rPr>
              <a:t> нче </a:t>
            </a:r>
            <a:r>
              <a:rPr lang="tt-RU" i="1" dirty="0" smtClean="0">
                <a:solidFill>
                  <a:srgbClr val="C00000"/>
                </a:solidFill>
                <a:latin typeface="Palatino Linotype" pitchFamily="18" charset="0"/>
              </a:rPr>
              <a:t>сыйныф- “Күңелле балачак” отряды</a:t>
            </a:r>
            <a:endParaRPr lang="ru-RU" i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pic>
        <p:nvPicPr>
          <p:cNvPr id="4" name="Содержимое 3" descr="SAM_02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71934" y="3571876"/>
            <a:ext cx="3715789" cy="2963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AM_02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479846"/>
            <a:ext cx="3214710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Содержимое 3" descr="SAM_0296.JPG"/>
          <p:cNvPicPr>
            <a:picLocks noChangeAspect="1"/>
          </p:cNvPicPr>
          <p:nvPr/>
        </p:nvPicPr>
        <p:blipFill>
          <a:blip r:embed="rId2" cstate="print"/>
          <a:srcRect l="34606" t="16874" r="44246" b="42145"/>
          <a:stretch>
            <a:fillRect/>
          </a:stretch>
        </p:blipFill>
        <p:spPr>
          <a:xfrm>
            <a:off x="5786446" y="1428736"/>
            <a:ext cx="1857388" cy="2539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4664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125571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tt-RU" b="1" dirty="0" smtClean="0"/>
              <a:t>8 </a:t>
            </a:r>
            <a:r>
              <a:rPr lang="tt-RU" b="1" dirty="0" smtClean="0"/>
              <a:t>нче сыйныф – “Галәм” отряды</a:t>
            </a:r>
            <a:endParaRPr lang="ru-RU" b="1" dirty="0" smtClean="0"/>
          </a:p>
        </p:txBody>
      </p:sp>
      <p:pic>
        <p:nvPicPr>
          <p:cNvPr id="22531" name="Picture 3" descr="E:\монирэ\DSCN03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14422"/>
            <a:ext cx="3165253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532" name="Picture 4" descr="E:\монирэ\DSCN03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14422"/>
            <a:ext cx="2666976" cy="2000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533" name="Picture 5" descr="E:\монирэ\DSCN03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429000"/>
            <a:ext cx="2500330" cy="18752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534" name="Picture 6" descr="E:\монирэ\DSCN03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786190"/>
            <a:ext cx="3167042" cy="23752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5270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428625"/>
            <a:ext cx="7858125" cy="10001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tt-RU" i="1" dirty="0" smtClean="0">
                <a:solidFill>
                  <a:srgbClr val="072585"/>
                </a:solidFill>
                <a:latin typeface="Palatino Linotype" pitchFamily="18" charset="0"/>
              </a:rPr>
              <a:t>9 нчы </a:t>
            </a:r>
            <a:r>
              <a:rPr lang="tt-RU" i="1" dirty="0" smtClean="0">
                <a:solidFill>
                  <a:srgbClr val="072585"/>
                </a:solidFill>
                <a:latin typeface="Palatino Linotype" pitchFamily="18" charset="0"/>
              </a:rPr>
              <a:t>сыйныфның “Салават күпере” отряды</a:t>
            </a:r>
            <a:endParaRPr lang="ru-RU" i="1" dirty="0" smtClean="0">
              <a:solidFill>
                <a:srgbClr val="072585"/>
              </a:solidFill>
              <a:latin typeface="Palatino Linotype" pitchFamily="18" charset="0"/>
            </a:endParaRPr>
          </a:p>
        </p:txBody>
      </p:sp>
      <p:pic>
        <p:nvPicPr>
          <p:cNvPr id="50180" name="Picture 4" descr="m_5e6c63b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0121">
            <a:off x="6581775" y="1795463"/>
            <a:ext cx="130175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5" descr="m_4476a7f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379349">
            <a:off x="1435835" y="1840595"/>
            <a:ext cx="2058987" cy="1552575"/>
          </a:xfrm>
          <a:prstGeom prst="rect">
            <a:avLst/>
          </a:prstGeom>
          <a:ln>
            <a:solidFill>
              <a:srgbClr val="D60093"/>
            </a:solidFill>
          </a:ln>
          <a:effectLst>
            <a:softEdge rad="112500"/>
          </a:effectLst>
        </p:spPr>
      </p:pic>
      <p:pic>
        <p:nvPicPr>
          <p:cNvPr id="50182" name="Picture 6" descr="m_3435955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0412">
            <a:off x="4111625" y="1657350"/>
            <a:ext cx="1728788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7" descr="m_a299879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2400">
            <a:off x="1081088" y="3871913"/>
            <a:ext cx="1660525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8" descr="m_b7ff0c1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8725">
            <a:off x="3856038" y="3987800"/>
            <a:ext cx="2016125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Picture 9" descr="m_d930c14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82360">
            <a:off x="6662738" y="4097338"/>
            <a:ext cx="1763712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404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Посадка саженцев</a:t>
            </a:r>
            <a:endParaRPr lang="ru-RU" dirty="0"/>
          </a:p>
        </p:txBody>
      </p:sp>
      <p:pic>
        <p:nvPicPr>
          <p:cNvPr id="1026" name="Picture 2" descr="F:\фото педорг\101_04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фото педорг\101_04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07672"/>
            <a:ext cx="3869189" cy="290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96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Ветеран живёт рядом…</a:t>
            </a:r>
            <a:endParaRPr lang="ru-RU" dirty="0"/>
          </a:p>
        </p:txBody>
      </p:sp>
      <p:pic>
        <p:nvPicPr>
          <p:cNvPr id="2050" name="Picture 2" descr="F:\фото педорг\101_03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213661" cy="241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фото педорг\101_03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45024"/>
            <a:ext cx="3811412" cy="285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5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«День добрых дел»</a:t>
            </a:r>
            <a:br>
              <a:rPr lang="ru-RU" sz="2800" dirty="0" smtClean="0"/>
            </a:br>
            <a:r>
              <a:rPr lang="ru-RU" sz="2800" dirty="0" smtClean="0"/>
              <a:t>благотворительная ярмарка</a:t>
            </a:r>
            <a:endParaRPr lang="ru-RU" sz="2800" dirty="0"/>
          </a:p>
        </p:txBody>
      </p:sp>
      <p:pic>
        <p:nvPicPr>
          <p:cNvPr id="3074" name="Picture 2" descr="F:\фото педорг\100_43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фото школы\SDC128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3960440" cy="300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33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Афганистан – наша душевная рана</a:t>
            </a:r>
            <a:endParaRPr lang="ru-RU" dirty="0"/>
          </a:p>
        </p:txBody>
      </p:sp>
      <p:pic>
        <p:nvPicPr>
          <p:cNvPr id="4098" name="Picture 2" descr="C:\Users\Альфира\Desktop\фото\SDC1196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1"/>
          <a:stretch/>
        </p:blipFill>
        <p:spPr bwMode="auto">
          <a:xfrm>
            <a:off x="1475656" y="2060848"/>
            <a:ext cx="5545145" cy="3124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11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</TotalTime>
  <Words>65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Презентация PowerPoint</vt:lpstr>
      <vt:lpstr>6 нчы сыйныфның “Дуслык” отряды</vt:lpstr>
      <vt:lpstr>7 нче сыйныф- “Күңелле балачак” отряды</vt:lpstr>
      <vt:lpstr>Презентация PowerPoint</vt:lpstr>
      <vt:lpstr>9 нчы сыйныфның “Салават күпере” отряды</vt:lpstr>
      <vt:lpstr>Посадка саженцев</vt:lpstr>
      <vt:lpstr>Ветеран живёт рядом…</vt:lpstr>
      <vt:lpstr>«День добрых дел» благотворительная ярмарка</vt:lpstr>
      <vt:lpstr>Афганистан – наша душевная рана</vt:lpstr>
      <vt:lpstr>Помним скорбим…</vt:lpstr>
      <vt:lpstr>«Әкият” мы тебя любим....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Альфира</dc:creator>
  <cp:lastModifiedBy>Альфира</cp:lastModifiedBy>
  <cp:revision>3</cp:revision>
  <dcterms:created xsi:type="dcterms:W3CDTF">2012-03-10T06:13:05Z</dcterms:created>
  <dcterms:modified xsi:type="dcterms:W3CDTF">2012-03-10T06:39:35Z</dcterms:modified>
</cp:coreProperties>
</file>